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C556D-D4C3-4E26-A3FF-3714160219BE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E9E99-5108-453E-89AE-289E671B9C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C556D-D4C3-4E26-A3FF-3714160219BE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E9E99-5108-453E-89AE-289E671B9C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C556D-D4C3-4E26-A3FF-3714160219BE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E9E99-5108-453E-89AE-289E671B9C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C556D-D4C3-4E26-A3FF-3714160219BE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E9E99-5108-453E-89AE-289E671B9C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C556D-D4C3-4E26-A3FF-3714160219BE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E9E99-5108-453E-89AE-289E671B9C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C556D-D4C3-4E26-A3FF-3714160219BE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E9E99-5108-453E-89AE-289E671B9C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C556D-D4C3-4E26-A3FF-3714160219BE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E9E99-5108-453E-89AE-289E671B9C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C556D-D4C3-4E26-A3FF-3714160219BE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E9E99-5108-453E-89AE-289E671B9C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C556D-D4C3-4E26-A3FF-3714160219BE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E9E99-5108-453E-89AE-289E671B9C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C556D-D4C3-4E26-A3FF-3714160219BE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E9E99-5108-453E-89AE-289E671B9C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C556D-D4C3-4E26-A3FF-3714160219BE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E9E99-5108-453E-89AE-289E671B9C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C556D-D4C3-4E26-A3FF-3714160219BE}" type="datetimeFigureOut">
              <a:rPr lang="ru-RU" smtClean="0"/>
              <a:pPr/>
              <a:t>29.03.2023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E9E99-5108-453E-89AE-289E671B9CD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500066" y="500042"/>
            <a:ext cx="7929586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Құрметті болашақ бірінші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сынып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оқушыларының ата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аналары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!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сәуір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мен 1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тамыз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аралығында балаларды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бірінші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сыныпқа қабылдау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электронды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форматта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жүргізіледі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сыныпқа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жастағы балалар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қабылданады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kk-KZ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 сыныпқа құжаттарды электронды түрде , eGOV.kz порталы арқылы тапсыруға </a:t>
            </a:r>
            <a:r>
              <a:rPr kumimoji="0" lang="kk-KZ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болады.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kk-KZ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kk-KZ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31 желтоқсанға дейін алты жасқа толған балалар да бірінші сыныпқа бара алады.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Қандай құжаттар қажет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 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Ата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ананың өтініші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электронды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түрде берiледi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Туу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туралы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куәлік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электронды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түрде беріледі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•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Баланың денсаулық паспорты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(026/у - 3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нысаны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Егу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паспорты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(065/у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нысаны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i="0" u="none" strike="noStrike" cap="none" normalizeH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3*4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өлшеміндегі</a:t>
            </a:r>
            <a:r>
              <a:rPr kumimoji="0" lang="ru-RU" i="0" u="none" strike="noStrike" cap="none" normalizeH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i="0" u="none" strike="noStrike" cap="none" normalizeH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 </a:t>
            </a:r>
            <a:r>
              <a:rPr kumimoji="0" lang="ru-RU" i="0" u="none" strike="noStrike" cap="none" normalizeH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сурет</a:t>
            </a:r>
            <a:r>
              <a:rPr kumimoji="0" lang="ru-RU" i="0" u="none" strike="noStrike" cap="none" normalizeH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Қабылдау комиссиясының жұмыс уақыты.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i="0" u="none" strike="noStrike" cap="none" normalizeH="0" baseline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Дүйсенбі- Жұма күндері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сағат 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09:00 - 13:00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14:00 - 17:00</a:t>
            </a:r>
            <a:r>
              <a:rPr kumimoji="0" lang="kk-KZ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kk-KZ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3535550" y="214290"/>
            <a:ext cx="260808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 - АНАЛАР НАЗАРЫНА!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125</Words>
  <Application>Microsoft Office PowerPoint</Application>
  <PresentationFormat>Экран (4:3)</PresentationFormat>
  <Paragraphs>20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sh48</dc:creator>
  <cp:lastModifiedBy>sh48</cp:lastModifiedBy>
  <cp:revision>4</cp:revision>
  <dcterms:created xsi:type="dcterms:W3CDTF">2023-03-29T11:35:27Z</dcterms:created>
  <dcterms:modified xsi:type="dcterms:W3CDTF">2023-03-29T11:56:18Z</dcterms:modified>
</cp:coreProperties>
</file>